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6056"/>
    <p:restoredTop sz="96291"/>
  </p:normalViewPr>
  <p:slideViewPr>
    <p:cSldViewPr snapToGrid="0" snapToObjects="1">
      <p:cViewPr varScale="1">
        <p:scale>
          <a:sx n="78" d="100"/>
          <a:sy n="78" d="100"/>
        </p:scale>
        <p:origin x="443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6DEA65-B5CC-AA4D-8E0B-8F6861C234FC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7FAE54-380F-6048-A973-7217EB1D0E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36199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FAE54-380F-6048-A973-7217EB1D0EC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57062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4003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2139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9701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0231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277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0552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4446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3607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8795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2251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8111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2BA43-32E0-FB4E-84CC-FAF1E1E3C768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8886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Image 30">
            <a:extLst>
              <a:ext uri="{FF2B5EF4-FFF2-40B4-BE49-F238E27FC236}">
                <a16:creationId xmlns:a16="http://schemas.microsoft.com/office/drawing/2014/main" id="{70BF52B8-50C7-6841-A76F-02A151D8F9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518497" y="1549739"/>
            <a:ext cx="10656174" cy="7592334"/>
          </a:xfrm>
          <a:prstGeom prst="rect">
            <a:avLst/>
          </a:prstGeom>
        </p:spPr>
      </p:pic>
      <p:sp>
        <p:nvSpPr>
          <p:cNvPr id="37" name="ZoneTexte 36">
            <a:extLst>
              <a:ext uri="{FF2B5EF4-FFF2-40B4-BE49-F238E27FC236}">
                <a16:creationId xmlns:a16="http://schemas.microsoft.com/office/drawing/2014/main" id="{3F143E72-2D49-3144-A42A-46E7AE287FA0}"/>
              </a:ext>
            </a:extLst>
          </p:cNvPr>
          <p:cNvSpPr txBox="1"/>
          <p:nvPr/>
        </p:nvSpPr>
        <p:spPr>
          <a:xfrm>
            <a:off x="2870812" y="1007697"/>
            <a:ext cx="4621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u="sng" dirty="0">
                <a:solidFill>
                  <a:schemeClr val="accent4">
                    <a:lumMod val="50000"/>
                  </a:schemeClr>
                </a:solidFill>
                <a:latin typeface="Segoe Print" panose="02000800000000000000" pitchFamily="2" charset="0"/>
              </a:rPr>
              <a:t>Chaussettes fourrées et écharpes Plaid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C0AAE86F-61AC-2845-9FCE-5BBEBA3C49C2}"/>
              </a:ext>
            </a:extLst>
          </p:cNvPr>
          <p:cNvSpPr txBox="1"/>
          <p:nvPr/>
        </p:nvSpPr>
        <p:spPr>
          <a:xfrm>
            <a:off x="3934311" y="1762567"/>
            <a:ext cx="3001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>
                <a:latin typeface="Segoe Print" panose="02000800000000000000" pitchFamily="2" charset="0"/>
              </a:rPr>
              <a:t>Des ventes surprenantes</a:t>
            </a:r>
          </a:p>
        </p:txBody>
      </p:sp>
      <p:sp>
        <p:nvSpPr>
          <p:cNvPr id="40" name="ZoneTexte 1">
            <a:extLst>
              <a:ext uri="{FF2B5EF4-FFF2-40B4-BE49-F238E27FC236}">
                <a16:creationId xmlns:a16="http://schemas.microsoft.com/office/drawing/2014/main" id="{968C3F71-F36D-784E-B5EE-B430748442CE}"/>
              </a:ext>
            </a:extLst>
          </p:cNvPr>
          <p:cNvSpPr txBox="1"/>
          <p:nvPr/>
        </p:nvSpPr>
        <p:spPr>
          <a:xfrm>
            <a:off x="3116668" y="3333123"/>
            <a:ext cx="2165978" cy="369332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none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algn="ctr"/>
            <a:r>
              <a:rPr lang="fr-FR" u="sng" dirty="0">
                <a:solidFill>
                  <a:schemeClr val="accent4">
                    <a:lumMod val="50000"/>
                  </a:schemeClr>
                </a:solidFill>
                <a:latin typeface="Segoe Print" panose="02000800000000000000" pitchFamily="2" charset="0"/>
              </a:rPr>
              <a:t>Cozi sweat plaid 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04D9D7B9-78E8-B44A-8730-C5B6A8B67455}"/>
              </a:ext>
            </a:extLst>
          </p:cNvPr>
          <p:cNvSpPr txBox="1"/>
          <p:nvPr/>
        </p:nvSpPr>
        <p:spPr>
          <a:xfrm>
            <a:off x="2292233" y="3790958"/>
            <a:ext cx="39805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>
                <a:latin typeface="Segoe Print" panose="02000800000000000000" pitchFamily="2" charset="0"/>
              </a:rPr>
              <a:t>Le top des ventes sur les réseaux</a:t>
            </a:r>
          </a:p>
          <a:p>
            <a:pPr algn="ctr"/>
            <a:r>
              <a:rPr lang="fr-FR" dirty="0">
                <a:latin typeface="Segoe Print" panose="02000800000000000000" pitchFamily="2" charset="0"/>
              </a:rPr>
              <a:t> sociaux l’hiver dernier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57A967C8-9E63-724E-8156-DC5854ACFE50}"/>
              </a:ext>
            </a:extLst>
          </p:cNvPr>
          <p:cNvSpPr txBox="1"/>
          <p:nvPr/>
        </p:nvSpPr>
        <p:spPr>
          <a:xfrm>
            <a:off x="2149609" y="4466066"/>
            <a:ext cx="48029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>
                <a:latin typeface="Segoe Print" panose="02000800000000000000" pitchFamily="2" charset="0"/>
              </a:rPr>
              <a:t>Un prix public similaire aux plus grands</a:t>
            </a:r>
          </a:p>
          <a:p>
            <a:pPr algn="ctr"/>
            <a:r>
              <a:rPr lang="fr-FR" dirty="0">
                <a:latin typeface="Segoe Print" panose="02000800000000000000" pitchFamily="2" charset="0"/>
              </a:rPr>
              <a:t>sites mondiaux de vente en ligne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46BED547-23B9-7441-8419-2C9A34C3F10F}"/>
              </a:ext>
            </a:extLst>
          </p:cNvPr>
          <p:cNvSpPr txBox="1"/>
          <p:nvPr/>
        </p:nvSpPr>
        <p:spPr>
          <a:xfrm>
            <a:off x="1773897" y="5161240"/>
            <a:ext cx="5203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>
                <a:latin typeface="Segoe Print" panose="02000800000000000000" pitchFamily="2" charset="0"/>
              </a:rPr>
              <a:t>Chaud, doux et de qualité (835 grammes)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B6643A2D-44A3-FC44-9E7A-DBD100E7A442}"/>
              </a:ext>
            </a:extLst>
          </p:cNvPr>
          <p:cNvSpPr txBox="1"/>
          <p:nvPr/>
        </p:nvSpPr>
        <p:spPr>
          <a:xfrm>
            <a:off x="-69140" y="96540"/>
            <a:ext cx="77300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800" dirty="0">
                <a:solidFill>
                  <a:srgbClr val="FF0000"/>
                </a:solidFill>
                <a:latin typeface="Segoe Print" panose="02000800000000000000" pitchFamily="2" charset="0"/>
              </a:rPr>
              <a:t>3 produits pour se faire plaisir ou à offrir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8B06770A-16D1-2F4B-8437-4A7E654568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30287" y="766352"/>
            <a:ext cx="2166240" cy="2053078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E159890A-2A02-8D4D-BF2C-284CD7F2AB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06472" y="1273631"/>
            <a:ext cx="1377950" cy="174625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5BD8E1DF-CA1E-224A-B1D2-5F445A0BC0E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461" y="3206524"/>
            <a:ext cx="2324100" cy="304800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98BE6451-C16D-E64B-99AD-C99545613AF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4690" y="6290925"/>
            <a:ext cx="7327900" cy="2451100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93EE850B-0316-954C-89EF-BB65453A52F9}"/>
              </a:ext>
            </a:extLst>
          </p:cNvPr>
          <p:cNvSpPr/>
          <p:nvPr/>
        </p:nvSpPr>
        <p:spPr>
          <a:xfrm>
            <a:off x="249729" y="8892401"/>
            <a:ext cx="2866939" cy="163121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fr-FR" sz="2400" dirty="0"/>
              <a:t>SARL L.DISTRIBUTION</a:t>
            </a:r>
          </a:p>
          <a:p>
            <a:pPr algn="ctr"/>
            <a:r>
              <a:rPr lang="fr-FR" sz="2400" dirty="0"/>
              <a:t>Z.A DES ESTUAIRES</a:t>
            </a:r>
          </a:p>
          <a:p>
            <a:pPr algn="ctr"/>
            <a:r>
              <a:rPr lang="fr-FR" sz="2400" dirty="0"/>
              <a:t>35133 ROMAGNE</a:t>
            </a:r>
          </a:p>
          <a:p>
            <a:pPr algn="ctr"/>
            <a:r>
              <a:rPr lang="fr-FR" sz="1400" dirty="0"/>
              <a:t>SARL AU CAPITAL 208000€</a:t>
            </a:r>
          </a:p>
          <a:p>
            <a:pPr algn="ctr"/>
            <a:r>
              <a:rPr lang="fr-FR" sz="1400" dirty="0"/>
              <a:t>SIRET 47814015500035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24EB67D-A133-D248-9976-242FF92819A7}"/>
              </a:ext>
            </a:extLst>
          </p:cNvPr>
          <p:cNvSpPr/>
          <p:nvPr/>
        </p:nvSpPr>
        <p:spPr>
          <a:xfrm>
            <a:off x="5297133" y="9176541"/>
            <a:ext cx="22625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contact@mariagalia.fr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1611AD1-151C-FC48-BBA8-7362C1CEE3AE}"/>
              </a:ext>
            </a:extLst>
          </p:cNvPr>
          <p:cNvSpPr/>
          <p:nvPr/>
        </p:nvSpPr>
        <p:spPr>
          <a:xfrm>
            <a:off x="4684777" y="9176541"/>
            <a:ext cx="9653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mail :     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BCFDDCC-D6D3-D441-9D98-7D4E10F2B56A}"/>
              </a:ext>
            </a:extLst>
          </p:cNvPr>
          <p:cNvSpPr/>
          <p:nvPr/>
        </p:nvSpPr>
        <p:spPr>
          <a:xfrm>
            <a:off x="4783598" y="9721669"/>
            <a:ext cx="186749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dirty="0"/>
              <a:t>FAX : 02 14 62 06 53</a:t>
            </a:r>
          </a:p>
        </p:txBody>
      </p:sp>
    </p:spTree>
    <p:extLst>
      <p:ext uri="{BB962C8B-B14F-4D97-AF65-F5344CB8AC3E}">
        <p14:creationId xmlns:p14="http://schemas.microsoft.com/office/powerpoint/2010/main" val="186265873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17140</TotalTime>
  <Words>87</Words>
  <Application>Microsoft Macintosh PowerPoint</Application>
  <PresentationFormat>Personnalisé</PresentationFormat>
  <Paragraphs>18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Segoe Print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daniel hugues</dc:creator>
  <cp:lastModifiedBy>daniel hugues</cp:lastModifiedBy>
  <cp:revision>73</cp:revision>
  <cp:lastPrinted>2021-06-22T13:46:46Z</cp:lastPrinted>
  <dcterms:created xsi:type="dcterms:W3CDTF">2020-12-28T13:37:36Z</dcterms:created>
  <dcterms:modified xsi:type="dcterms:W3CDTF">2021-07-17T10:54:57Z</dcterms:modified>
</cp:coreProperties>
</file>